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60" r:id="rId6"/>
    <p:sldId id="259" r:id="rId7"/>
    <p:sldId id="261" r:id="rId8"/>
    <p:sldId id="263" r:id="rId9"/>
    <p:sldId id="262" r:id="rId10"/>
    <p:sldId id="258" r:id="rId1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SemiBold" panose="00000700000000000000" pitchFamily="2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66844-BC62-40B5-985E-E5784AC4C57C}" vWet="4" dt="2023-09-14T13:47:53.901"/>
    <p1510:client id="{1CE5EC3B-ED72-9CAF-8EF1-9F03148EAB43}" v="12" dt="2023-08-15T17:26:36.840"/>
    <p1510:client id="{2656A41E-568F-26B8-5AA1-7CD2A89F2535}" v="3" dt="2023-07-25T16:07:57.988"/>
    <p1510:client id="{4D0926F0-0689-998F-833D-9CC0D8F263E4}" v="16" dt="2023-12-08T19:38:52.747"/>
    <p1510:client id="{63F95959-3D36-9F4F-08F0-2D5935CB3B2F}" v="13" dt="2023-09-05T18:01:21.593"/>
    <p1510:client id="{7D1FF1FC-2BEC-0004-D149-64B7100DCBFD}" v="7" dt="2023-09-14T15:28:56.029"/>
    <p1510:client id="{7DE48576-4714-4E37-8AFA-06DFAA507AF8}" v="1" dt="2023-08-16T20:45:06.058"/>
    <p1510:client id="{B46BCB56-6977-46CB-87F9-14AC935AE80B}" v="26" dt="2023-11-14T16:25:06.075"/>
    <p1510:client id="{BFCD6241-3269-8CBB-66C0-3B33658CD53F}" v="37" dt="2023-08-24T13:59:57.256"/>
    <p1510:client id="{C4C8DC1F-9126-4574-4313-5BFC28322F74}" v="2" dt="2023-08-31T19:28:16.574"/>
    <p1510:client id="{EA7343B5-71CA-F981-C4CC-A342F1F4C360}" v="2" dt="2023-08-08T15:29:55.604"/>
    <p1510:client id="{F7883261-2E2F-1C37-3B19-E40B57DC2EE8}" v="5" dt="2023-08-29T17:52:22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OrfM-_FS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10e1269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10e1269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3499460a8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3499460a8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Youtube Console Training video: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https://www.youtube.com/watch?v=EWOrfM-_FSs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 Contact accounts@nfhsnetwork.com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3499460a8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3499460a8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3499460a8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3499460a8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3499460a8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3499460a8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77af198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77af198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ole.nfhsnetwork.com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fhsnetwork.com" TargetMode="External"/><Relationship Id="rId5" Type="http://schemas.openxmlformats.org/officeDocument/2006/relationships/hyperlink" Target="https://playonsports.zendesk.com/hc/en-us" TargetMode="External"/><Relationship Id="rId4" Type="http://schemas.openxmlformats.org/officeDocument/2006/relationships/hyperlink" Target="https://help.nfhsnetwork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help.nfhsnetwork.com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gif"/><Relationship Id="rId4" Type="http://schemas.openxmlformats.org/officeDocument/2006/relationships/hyperlink" Target="https://help.nfhsnetwork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hyperlink" Target="mailto:support@nfhsnetwork.com" TargetMode="External"/><Relationship Id="rId4" Type="http://schemas.openxmlformats.org/officeDocument/2006/relationships/hyperlink" Target="mailto:success@playonsport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220226" cy="51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2280075"/>
            <a:ext cx="8520600" cy="10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SemiBold" panose="00000700000000000000" pitchFamily="2" charset="0"/>
                <a:ea typeface="Calibri"/>
                <a:cs typeface="Calibri"/>
                <a:sym typeface="Calibri"/>
              </a:rPr>
              <a:t>NFHS Network Game Plan</a:t>
            </a:r>
            <a:endParaRPr>
              <a:solidFill>
                <a:schemeClr val="lt1"/>
              </a:solidFill>
              <a:latin typeface="Montserrat SemiBold" panose="000007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3627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SemiBold" panose="00000700000000000000" pitchFamily="2" charset="0"/>
                <a:ea typeface="Calibri"/>
                <a:cs typeface="Calibri"/>
                <a:sym typeface="Calibri"/>
              </a:rPr>
              <a:t>NFHS Network + Pixellot Cameras Training</a:t>
            </a:r>
            <a:endParaRPr>
              <a:solidFill>
                <a:schemeClr val="lt1"/>
              </a:solidFill>
              <a:latin typeface="Montserrat SemiBold" panose="000007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2862" y="610500"/>
            <a:ext cx="1638275" cy="19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 panose="00000700000000000000" pitchFamily="2" charset="0"/>
                <a:ea typeface="Calibri"/>
                <a:cs typeface="Calibri"/>
                <a:sym typeface="Calibri"/>
              </a:rPr>
              <a:t>Equipment Overview</a:t>
            </a:r>
            <a:endParaRPr>
              <a:latin typeface="Montserrat SemiBold" panose="000007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72" y="1650724"/>
            <a:ext cx="2087574" cy="1371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l="25416" t="9165" r="20814" b="7812"/>
          <a:stretch/>
        </p:blipFill>
        <p:spPr>
          <a:xfrm>
            <a:off x="3450425" y="1129250"/>
            <a:ext cx="1305125" cy="19339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5">
            <a:alphaModFix/>
          </a:blip>
          <a:srcRect l="3951" t="31295" r="3951" b="39519"/>
          <a:stretch/>
        </p:blipFill>
        <p:spPr>
          <a:xfrm>
            <a:off x="5722175" y="1812650"/>
            <a:ext cx="1527239" cy="10477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2869" y="1812644"/>
            <a:ext cx="1047725" cy="1047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7"/>
          <p:cNvSpPr txBox="1"/>
          <p:nvPr/>
        </p:nvSpPr>
        <p:spPr>
          <a:xfrm>
            <a:off x="567025" y="3183875"/>
            <a:ext cx="2078700" cy="56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595959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Pixellot Camera</a:t>
            </a:r>
            <a:endParaRPr>
              <a:solidFill>
                <a:srgbClr val="595959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330288" y="3174700"/>
            <a:ext cx="170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Computer Tower</a:t>
            </a:r>
            <a:endParaRPr>
              <a:solidFill>
                <a:srgbClr val="595959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722175" y="3176225"/>
            <a:ext cx="302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Scoring Devices</a:t>
            </a:r>
            <a:endParaRPr>
              <a:solidFill>
                <a:srgbClr val="595959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391400"/>
            <a:ext cx="9201150" cy="8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 panose="00000700000000000000" pitchFamily="2" charset="0"/>
                <a:ea typeface="Calibri"/>
                <a:cs typeface="Calibri"/>
                <a:sym typeface="Calibri"/>
              </a:rPr>
              <a:t>Websites to Bookmark</a:t>
            </a:r>
            <a:endParaRPr>
              <a:latin typeface="Montserrat SemiBold" panose="000007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b="1">
                <a:latin typeface="Montserrat"/>
                <a:ea typeface="Calibri"/>
                <a:cs typeface="Calibri"/>
                <a:sym typeface="Calibri"/>
              </a:rPr>
              <a:t>Console (</a:t>
            </a:r>
            <a:r>
              <a:rPr lang="en" b="1" u="sng">
                <a:solidFill>
                  <a:schemeClr val="hlink"/>
                </a:solidFill>
                <a:latin typeface="Montserrat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https://console.nfhsnetwork.com</a:t>
            </a:r>
            <a:r>
              <a:rPr lang="en" b="1">
                <a:latin typeface="Montserrat"/>
                <a:ea typeface="Calibri"/>
                <a:cs typeface="Calibri"/>
                <a:sym typeface="Calibri"/>
              </a:rPr>
              <a:t>)</a:t>
            </a:r>
            <a:endParaRPr lang="en-US" b="1">
              <a:latin typeface="Montserrat"/>
              <a:ea typeface="Calibri"/>
              <a:cs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Back-end system for scheduling/editing games, editing your school page, getting game film, etc.</a:t>
            </a:r>
            <a:endParaRPr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b="1">
                <a:latin typeface="Montserrat"/>
                <a:ea typeface="Calibri"/>
                <a:cs typeface="Calibri"/>
                <a:sym typeface="Calibri"/>
              </a:rPr>
              <a:t>Console Mobile (</a:t>
            </a:r>
            <a:r>
              <a:rPr lang="en" b="1" u="sng">
                <a:solidFill>
                  <a:schemeClr val="hlink"/>
                </a:solidFill>
                <a:latin typeface="Montserrat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https://help.nfhsnetwork.com</a:t>
            </a:r>
            <a:r>
              <a:rPr lang="en" b="1">
                <a:latin typeface="Montserrat"/>
                <a:ea typeface="Calibri"/>
                <a:cs typeface="Calibri"/>
                <a:sym typeface="Calibri"/>
              </a:rPr>
              <a:t>)</a:t>
            </a:r>
            <a:endParaRPr b="1">
              <a:latin typeface="Montserrat"/>
              <a:ea typeface="Calibri"/>
              <a:cs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Checking the status of your Pixellot units, stopping a broadcast early, running a test event, submitting help tickets, etc. on your smartphone's internet browser.</a:t>
            </a:r>
            <a:endParaRPr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b="1">
                <a:latin typeface="Montserrat"/>
                <a:ea typeface="Calibri"/>
                <a:cs typeface="Calibri"/>
                <a:sym typeface="Calibri"/>
              </a:rPr>
              <a:t>Tutorial Website (</a:t>
            </a:r>
            <a:r>
              <a:rPr lang="en" b="1" u="sng">
                <a:solidFill>
                  <a:schemeClr val="hlink"/>
                </a:solidFill>
                <a:latin typeface="Montserrat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https://playonsports.zendesk.com/hc/en-us</a:t>
            </a:r>
            <a:r>
              <a:rPr lang="en" b="1">
                <a:latin typeface="Montserrat"/>
                <a:ea typeface="Calibri"/>
                <a:cs typeface="Calibri"/>
                <a:sym typeface="Calibri"/>
              </a:rPr>
              <a:t>)</a:t>
            </a:r>
            <a:endParaRPr b="1">
              <a:latin typeface="Montserrat"/>
              <a:ea typeface="Calibri"/>
              <a:cs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Collection of articles and videos about Console, Console Mobile, and FAQs.</a:t>
            </a:r>
            <a:endParaRPr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b="1">
                <a:latin typeface="Montserrat"/>
                <a:ea typeface="Calibri"/>
                <a:cs typeface="Calibri"/>
                <a:sym typeface="Calibri"/>
              </a:rPr>
              <a:t>NFHS Network (</a:t>
            </a:r>
            <a:r>
              <a:rPr lang="en" b="1" u="sng">
                <a:solidFill>
                  <a:schemeClr val="hlink"/>
                </a:solidFill>
                <a:latin typeface="Montserrat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https://nfhsnetwork.com</a:t>
            </a:r>
            <a:r>
              <a:rPr lang="en" b="1">
                <a:latin typeface="Montserrat"/>
                <a:ea typeface="Calibri"/>
                <a:cs typeface="Calibri"/>
                <a:sym typeface="Calibri"/>
              </a:rPr>
              <a:t>)</a:t>
            </a:r>
            <a:endParaRPr b="1">
              <a:latin typeface="Montserrat"/>
              <a:ea typeface="Calibri"/>
              <a:cs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Viewing live or on-demand events.</a:t>
            </a:r>
            <a:endParaRPr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291550"/>
            <a:ext cx="9215450" cy="8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91550"/>
            <a:ext cx="9229724" cy="8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 panose="00000700000000000000" pitchFamily="2" charset="0"/>
                <a:ea typeface="Calibri"/>
                <a:cs typeface="Calibri"/>
                <a:sym typeface="Calibri"/>
              </a:rPr>
              <a:t>Console Mobile - Checking Pixellot Status</a:t>
            </a:r>
            <a:endParaRPr>
              <a:latin typeface="Montserrat SemiBold" panose="000007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199038"/>
            <a:ext cx="5903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Log into Console Mobile (</a:t>
            </a:r>
            <a:r>
              <a:rPr lang="en" u="sng">
                <a:solidFill>
                  <a:schemeClr val="hlin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  <a:hlinkClick r:id="rId4"/>
              </a:rPr>
              <a:t>https://help.nfhsnetwork.com</a:t>
            </a: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) with your Console credentials.</a:t>
            </a:r>
            <a:endParaRPr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Click the “Pixellots” tab with the camera icon.</a:t>
            </a:r>
            <a:endParaRPr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Check the statuses there.</a:t>
            </a:r>
            <a:endParaRPr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Statuses:</a:t>
            </a:r>
            <a:endParaRPr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Sleep: Online and ready to stream next event</a:t>
            </a:r>
            <a:endParaRPr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Live: Event currently streaming</a:t>
            </a:r>
            <a:endParaRPr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b="1">
                <a:solidFill>
                  <a:srgbClr val="FF0000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Reset/Offline:</a:t>
            </a:r>
            <a:r>
              <a:rPr lang="en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Need to check power/internet connection, then </a:t>
            </a:r>
            <a:r>
              <a:rPr lang="en" b="1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submit a ticket to Support</a:t>
            </a:r>
            <a:endParaRPr b="1"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6622" y="1199050"/>
            <a:ext cx="1553324" cy="29924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5600" y="2300724"/>
            <a:ext cx="2072175" cy="1099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</p:pic>
      <p:pic>
        <p:nvPicPr>
          <p:cNvPr id="103" name="Google Shape;10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84525" y="1591775"/>
            <a:ext cx="8490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31256">
            <a:off x="5740001" y="1581456"/>
            <a:ext cx="1553324" cy="77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148606" flipH="1">
            <a:off x="7874028" y="1945165"/>
            <a:ext cx="132968" cy="45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Console Mobile - Running a Test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817500" cy="29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Test events are a great way to make sure everything is working.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How to run a test event: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Go to http://help.nfhsnetwork.com from 	your mobile phone.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Click the “RUN TEST” button.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Select your School and Pixellot unit.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Select a sport.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Click “RUN TEST NOW.”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You can click the link to view the test.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575" y="1202525"/>
            <a:ext cx="5202016" cy="2627400"/>
          </a:xfrm>
          <a:prstGeom prst="rect">
            <a:avLst/>
          </a:prstGeom>
          <a:noFill/>
          <a:ln w="9525" cap="flat" cmpd="sng">
            <a:solidFill>
              <a:srgbClr val="0D2B6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6250"/>
            <a:ext cx="9201098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91550"/>
            <a:ext cx="9215450" cy="8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Console Mobile - Submitting a Support Ticket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Log into Console Mobile (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https://help.nfhsnetwork.com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) with your Console credentials.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Click the yellow “GET HELP” button at the bottom of the screen.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Fill in all fields and select a category under “What is this issue related to?” If prompted, give as much information as possible in the “Briefly Describe the Issue” text box.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Click “Submit Request.”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Keep an eye on your email/phone for the Support Team’s response.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9" descr="Graphical user interface, diagram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7000" y="1039100"/>
            <a:ext cx="2984076" cy="33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91550"/>
            <a:ext cx="9201150" cy="8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 panose="00000700000000000000" pitchFamily="2" charset="0"/>
                <a:ea typeface="Calibri"/>
                <a:cs typeface="Calibri"/>
                <a:sym typeface="Calibri"/>
              </a:rPr>
              <a:t>Your NFHS Network Team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949400"/>
            <a:ext cx="7038900" cy="34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" sz="1600">
                <a:latin typeface="Montserrat"/>
                <a:ea typeface="Calibri"/>
                <a:cs typeface="Calibri"/>
                <a:sym typeface="Calibri"/>
              </a:rPr>
              <a:t>Customer Success Manager: </a:t>
            </a:r>
            <a:endParaRPr lang="en" sz="1600">
              <a:latin typeface="Montserrat"/>
              <a:ea typeface="Calibri"/>
              <a:cs typeface="Calibri"/>
            </a:endParaRPr>
          </a:p>
          <a:p>
            <a:pPr marL="285750" indent="-285750"/>
            <a:r>
              <a:rPr lang="en" sz="1600">
                <a:latin typeface="Montserrat"/>
                <a:ea typeface="Calibri"/>
                <a:cs typeface="Calibri"/>
                <a:sym typeface="Calibri"/>
              </a:rPr>
              <a:t>Email: </a:t>
            </a:r>
            <a:r>
              <a:rPr lang="en" sz="1600">
                <a:latin typeface="Montserrat"/>
                <a:ea typeface="Calibri"/>
                <a:cs typeface="Calibri"/>
                <a:sym typeface="Calibri"/>
                <a:hlinkClick r:id="rId4"/>
              </a:rPr>
              <a:t>success@playonsports.com</a:t>
            </a:r>
            <a:r>
              <a:rPr lang="en" sz="1600">
                <a:latin typeface="Montserrat"/>
                <a:ea typeface="Calibri"/>
                <a:cs typeface="Calibri"/>
                <a:sym typeface="Calibri"/>
              </a:rPr>
              <a:t> </a:t>
            </a:r>
            <a:endParaRPr lang="en" sz="1600" u="sng">
              <a:solidFill>
                <a:srgbClr val="0097A7"/>
              </a:solidFill>
              <a:ea typeface="Calibri"/>
              <a:sym typeface="Calibri"/>
            </a:endParaRPr>
          </a:p>
          <a:p>
            <a:pPr marL="0" indent="0">
              <a:buNone/>
            </a:pPr>
            <a:endParaRPr lang="en" sz="1600">
              <a:solidFill>
                <a:srgbClr val="595959"/>
              </a:solidFill>
              <a:latin typeface="Montserrat" panose="00000500000000000000" pitchFamily="2" charset="0"/>
              <a:ea typeface="Calibri"/>
              <a:cs typeface="Calibri"/>
            </a:endParaRP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" sz="1600" dirty="0">
                <a:latin typeface="Montserrat"/>
                <a:ea typeface="Calibri"/>
                <a:cs typeface="Calibri"/>
                <a:sym typeface="Calibri"/>
              </a:rPr>
              <a:t>Technical Support:</a:t>
            </a:r>
            <a:endParaRPr lang="en" sz="1600" dirty="0">
              <a:latin typeface="Montserrat"/>
              <a:ea typeface="Calibri"/>
              <a:cs typeface="Calibri"/>
            </a:endParaRPr>
          </a:p>
          <a:p>
            <a:pPr marL="285750" indent="-285750"/>
            <a:r>
              <a:rPr lang="en" sz="1600" dirty="0">
                <a:latin typeface="Montserrat"/>
                <a:ea typeface="Calibri"/>
                <a:cs typeface="Calibri"/>
                <a:sym typeface="Calibri"/>
              </a:rPr>
              <a:t>Email: </a:t>
            </a:r>
            <a:r>
              <a:rPr lang="en" sz="1600" dirty="0">
                <a:latin typeface="Montserrat"/>
                <a:ea typeface="Calibri"/>
                <a:cs typeface="Calibri"/>
                <a:sym typeface="Calibri"/>
                <a:hlinkClick r:id="rId5"/>
              </a:rPr>
              <a:t>support@nfhsnetwork.com</a:t>
            </a:r>
            <a:endParaRPr lang="en" sz="1600" dirty="0">
              <a:latin typeface="Montserrat"/>
              <a:ea typeface="Calibri"/>
              <a:cs typeface="Calibri"/>
              <a:sym typeface="Calibri"/>
            </a:endParaRPr>
          </a:p>
          <a:p>
            <a:pPr marL="0" lvl="0" indent="0" algn="l" rtl="0">
              <a:spcAft>
                <a:spcPts val="0"/>
              </a:spcAft>
              <a:buNone/>
            </a:pPr>
            <a:endParaRPr lang="en" sz="1600"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" sz="1600" dirty="0">
                <a:latin typeface="Montserrat"/>
                <a:ea typeface="Calibri"/>
                <a:cs typeface="Calibri"/>
                <a:sym typeface="Calibri"/>
              </a:rPr>
              <a:t>Live Game Support:</a:t>
            </a:r>
            <a:endParaRPr lang="en" sz="1600" dirty="0">
              <a:latin typeface="Montserrat"/>
              <a:ea typeface="Calibri"/>
              <a:cs typeface="Calibri"/>
            </a:endParaRPr>
          </a:p>
          <a:p>
            <a:pPr marL="285750" indent="-285750"/>
            <a:r>
              <a:rPr lang="en" sz="1600" dirty="0">
                <a:latin typeface="Montserrat"/>
                <a:ea typeface="Calibri"/>
                <a:cs typeface="Calibri"/>
                <a:sym typeface="Calibri"/>
              </a:rPr>
              <a:t>Submit a ticket through help.nfhsnetwork.com </a:t>
            </a:r>
            <a:endParaRPr sz="1600" dirty="0"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6">
            <a:alphaModFix/>
          </a:blip>
          <a:srcRect r="8558" b="5926"/>
          <a:stretch/>
        </p:blipFill>
        <p:spPr>
          <a:xfrm>
            <a:off x="6093275" y="0"/>
            <a:ext cx="3050724" cy="470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cf6ea0-c652-4af2-aa51-e27a76312314">
      <Terms xmlns="http://schemas.microsoft.com/office/infopath/2007/PartnerControls"/>
    </lcf76f155ced4ddcb4097134ff3c332f>
    <TaxCatchAll xmlns="993159d3-18a4-442b-b381-2afc443a60a3" xsi:nil="true"/>
    <SeasonCreationLink xmlns="21cf6ea0-c652-4af2-aa51-e27a76312314">
      <Url xsi:nil="true"/>
      <Description xsi:nil="true"/>
    </SeasonCreation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0FB7CDA835E47AEFB1116EB0F5416" ma:contentTypeVersion="8" ma:contentTypeDescription="Create a new document." ma:contentTypeScope="" ma:versionID="a926d2ed7b290a1559593b8ffca8c865">
  <xsd:schema xmlns:xsd="http://www.w3.org/2001/XMLSchema" xmlns:xs="http://www.w3.org/2001/XMLSchema" xmlns:p="http://schemas.microsoft.com/office/2006/metadata/properties" xmlns:ns2="9c2722f9-167b-49b7-8709-8d0b950f6edd" xmlns:ns3="bc096b70-0cee-4bd6-bf12-2140f87dbe3c" xmlns:ns4="21cf6ea0-c652-4af2-aa51-e27a76312314" xmlns:ns5="993159d3-18a4-442b-b381-2afc443a60a3" targetNamespace="http://schemas.microsoft.com/office/2006/metadata/properties" ma:root="true" ma:fieldsID="7c9ce137c1c362f3d58ebb8e49179206" ns2:_="" ns3:_="" ns4:_="" ns5:_="">
    <xsd:import namespace="9c2722f9-167b-49b7-8709-8d0b950f6edd"/>
    <xsd:import namespace="bc096b70-0cee-4bd6-bf12-2140f87dbe3c"/>
    <xsd:import namespace="21cf6ea0-c652-4af2-aa51-e27a76312314"/>
    <xsd:import namespace="993159d3-18a4-442b-b381-2afc443a6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5:TaxCatchAll" minOccurs="0"/>
                <xsd:element ref="ns4:MediaServiceDateTaken" minOccurs="0"/>
                <xsd:element ref="ns4:MediaLengthInSeconds" minOccurs="0"/>
                <xsd:element ref="ns4:SeasonCreationLink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722f9-167b-49b7-8709-8d0b950f6e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96b70-0cee-4bd6-bf12-2140f87dbe3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f6ea0-c652-4af2-aa51-e27a7631231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d32f206-181d-484d-89ab-bb6513f493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SeasonCreationLink" ma:index="23" nillable="true" ma:displayName="Season Creation Link" ma:description="https://share.vidyard.com/watch/zCBMNgMG2vWH9Bw4HtJZd4?" ma:format="Hyperlink" ma:internalName="SeasonCreation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159d3-18a4-442b-b381-2afc443a60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769a530-ee6a-4033-9b05-30f10033a209}" ma:internalName="TaxCatchAll" ma:showField="CatchAllData" ma:web="993159d3-18a4-442b-b381-2afc443a6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A827C4-4845-4A9F-9563-0FA67A45C2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083C1-8DB2-4EE2-898F-652AD8B64657}">
  <ds:schemaRefs>
    <ds:schemaRef ds:uri="21cf6ea0-c652-4af2-aa51-e27a76312314"/>
    <ds:schemaRef ds:uri="993159d3-18a4-442b-b381-2afc443a60a3"/>
    <ds:schemaRef ds:uri="9c2722f9-167b-49b7-8709-8d0b950f6edd"/>
    <ds:schemaRef ds:uri="bc096b70-0cee-4bd6-bf12-2140f87dbe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383BD0-F4FC-40EE-A369-40A3A170C5A3}">
  <ds:schemaRefs>
    <ds:schemaRef ds:uri="21cf6ea0-c652-4af2-aa51-e27a76312314"/>
    <ds:schemaRef ds:uri="993159d3-18a4-442b-b381-2afc443a60a3"/>
    <ds:schemaRef ds:uri="9c2722f9-167b-49b7-8709-8d0b950f6edd"/>
    <ds:schemaRef ds:uri="bc096b70-0cee-4bd6-bf12-2140f87dbe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NFHS Network Game Plan</vt:lpstr>
      <vt:lpstr>Equipment Overview</vt:lpstr>
      <vt:lpstr>Websites to Bookmark</vt:lpstr>
      <vt:lpstr>Console Mobile - Checking Pixellot Status</vt:lpstr>
      <vt:lpstr>Console Mobile - Running a Test</vt:lpstr>
      <vt:lpstr>Console Mobile - Submitting a Support Ticket</vt:lpstr>
      <vt:lpstr>Your NFHS Network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NFHS Network Game Plan</dc:title>
  <cp:revision>10</cp:revision>
  <dcterms:modified xsi:type="dcterms:W3CDTF">2023-12-29T14:41:30Z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0x0101009A80FB7CDA835E47AEFB1116EB0F5416</vt:lpwstr>
  </property>
  <property fmtid="{D5CDD505-2E9C-101B-9397-08002B2CF9AE}" pid="3" name="MediaServiceImageTags">
    <vt:lpwstr/>
  </property>
</Properties>
</file>